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fntdata" ContentType="application/x-fontdata"/>
  <Default Extension="png" ContentType="image/png"/>
  <Default Extension="rels" ContentType="application/vnd.openxmlformats-package.relationships+xml"/>
  <Override PartName="/ppt/notesMasters/notesMaster1.xml" ContentType="application/vnd.openxmlformats-officedocument.presentationml.notesMaster+xml"/>
  <Override PartName="/ppt/notesMasters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theme/theme2.xml" ContentType="application/vnd.openxmlformats-officedocument.them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7f376c9e7a5a4abd" /><Relationship Type="http://schemas.openxmlformats.org/package/2006/relationships/metadata/core-properties" Target="/docProps/core.xml" Id="R1e1e9e0109e842dc" /><Relationship Type="http://schemas.openxmlformats.org/officeDocument/2006/relationships/extended-properties" Target="/docProps/app.xml" Id="R98905ab99365408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52bb94a310854a5d"/>
  </p:sldMasterIdLst>
  <p:notesMasterIdLst>
    <p:notesMasterId r:id="Re6dd696a970f449b"/>
  </p:notesMasterIdLst>
  <p:sldIdLst>
    <p:sldId id="256" r:id="Re14ab9ef02274e80"/>
    <p:sldId id="257" r:id="R0bbda99f85854349"/>
    <p:sldId id="258" r:id="R767c8d38e50846c1"/>
    <p:sldId id="259" r:id="R84f131d3367b4bba"/>
    <p:sldId id="260" r:id="R63be782d6be643b7"/>
    <p:sldId id="261" r:id="R5e904b0e656a4467"/>
    <p:sldId id="262" r:id="R20366010038741d4"/>
    <p:sldId id="263" r:id="R2893e1749231452c"/>
    <p:sldId id="264" r:id="R3529e78ad93440d0"/>
    <p:sldId id="265" r:id="R22d499da17234980"/>
    <p:sldId id="266" r:id="Rf2e13ad5f891481e"/>
    <p:sldId id="267" r:id="R4eeef5bd423d4a9d"/>
  </p:sldIdLst>
  <p:sldSz cx="14630400" cy="8229600"/>
  <p:notesSz cx="8229600" cy="14630400"/>
  <p:embeddedFontLst>
    <p:embeddedFont>
      <p:font typeface="Barlow"/>
      <p:regular r:id="rcId5928b1cb77d0419b"/>
    </p:embeddedFont>
    <p:embeddedFont>
      <p:font typeface="Barlow"/>
      <p:regular r:id="rcId2db64f496b324782"/>
    </p:embeddedFont>
    <p:embeddedFont>
      <p:font typeface="Barlow"/>
      <p:regular r:id="rcId8f31b037c1784e6b"/>
    </p:embeddedFont>
    <p:embeddedFont>
      <p:font typeface="Barlow"/>
      <p:regular r:id="rcId050dc9abfb134418"/>
    </p:embeddedFont>
    <p:embeddedFont>
      <p:font typeface="Montserrat"/>
      <p:regular r:id="rcId734eac98efd54687"/>
    </p:embeddedFont>
    <p:embeddedFont>
      <p:font typeface="Montserrat"/>
      <p:regular r:id="rcId0d6ddc850ada48c4"/>
    </p:embeddedFont>
    <p:embeddedFont>
      <p:font typeface="Montserrat"/>
      <p:regular r:id="rcId8110c75b162c443e"/>
    </p:embeddedFont>
    <p:embeddedFont>
      <p:font typeface="Montserrat"/>
      <p:regular r:id="rcIdeb22f1ac67ef46c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/ppt/fonts/font.fntdata" Id="rcId5928b1cb77d0419b" /><Relationship Type="http://schemas.openxmlformats.org/officeDocument/2006/relationships/font" Target="/ppt/fonts/font2.fntdata" Id="rcId2db64f496b324782" /><Relationship Type="http://schemas.openxmlformats.org/officeDocument/2006/relationships/font" Target="/ppt/fonts/font3.fntdata" Id="rcId8f31b037c1784e6b" /><Relationship Type="http://schemas.openxmlformats.org/officeDocument/2006/relationships/font" Target="/ppt/fonts/font4.fntdata" Id="rcId050dc9abfb134418" /><Relationship Type="http://schemas.openxmlformats.org/officeDocument/2006/relationships/font" Target="/ppt/fonts/font5.fntdata" Id="rcId734eac98efd54687" /><Relationship Type="http://schemas.openxmlformats.org/officeDocument/2006/relationships/font" Target="/ppt/fonts/font6.fntdata" Id="rcId0d6ddc850ada48c4" /><Relationship Type="http://schemas.openxmlformats.org/officeDocument/2006/relationships/font" Target="/ppt/fonts/font7.fntdata" Id="rcId8110c75b162c443e" /><Relationship Type="http://schemas.openxmlformats.org/officeDocument/2006/relationships/font" Target="/ppt/fonts/font8.fntdata" Id="rcIdeb22f1ac67ef46c0" /><Relationship Type="http://schemas.openxmlformats.org/officeDocument/2006/relationships/notesMaster" Target="/ppt/notesMasters/notesMaster1.xml" Id="Re6dd696a970f449b" /><Relationship Type="http://schemas.openxmlformats.org/officeDocument/2006/relationships/presProps" Target="/ppt/presProps.xml" Id="R7a05212b5e9247c3" /><Relationship Type="http://schemas.openxmlformats.org/officeDocument/2006/relationships/viewProps" Target="/ppt/viewProps.xml" Id="R190e97dcdf684804" /><Relationship Type="http://schemas.openxmlformats.org/officeDocument/2006/relationships/slideMaster" Target="/ppt/slideMasters/slideMaster1.xml" Id="R52bb94a310854a5d" /><Relationship Type="http://schemas.openxmlformats.org/officeDocument/2006/relationships/theme" Target="/ppt/slideMasters/theme/theme2.xml" Id="R12af2fcde0aa430d" /><Relationship Type="http://schemas.openxmlformats.org/officeDocument/2006/relationships/slide" Target="/ppt/slides/slide1.xml" Id="Re14ab9ef02274e80" /><Relationship Type="http://schemas.openxmlformats.org/officeDocument/2006/relationships/slide" Target="/ppt/slides/slide2.xml" Id="R0bbda99f85854349" /><Relationship Type="http://schemas.openxmlformats.org/officeDocument/2006/relationships/slide" Target="/ppt/slides/slide3.xml" Id="R767c8d38e50846c1" /><Relationship Type="http://schemas.openxmlformats.org/officeDocument/2006/relationships/slide" Target="/ppt/slides/slide4.xml" Id="R84f131d3367b4bba" /><Relationship Type="http://schemas.openxmlformats.org/officeDocument/2006/relationships/slide" Target="/ppt/slides/slide5.xml" Id="R63be782d6be643b7" /><Relationship Type="http://schemas.openxmlformats.org/officeDocument/2006/relationships/slide" Target="/ppt/slides/slide6.xml" Id="R5e904b0e656a4467" /><Relationship Type="http://schemas.openxmlformats.org/officeDocument/2006/relationships/slide" Target="/ppt/slides/slide7.xml" Id="R20366010038741d4" /><Relationship Type="http://schemas.openxmlformats.org/officeDocument/2006/relationships/slide" Target="/ppt/slides/slide8.xml" Id="R2893e1749231452c" /><Relationship Type="http://schemas.openxmlformats.org/officeDocument/2006/relationships/slide" Target="/ppt/slides/slide9.xml" Id="R3529e78ad93440d0" /><Relationship Type="http://schemas.openxmlformats.org/officeDocument/2006/relationships/slide" Target="/ppt/slides/slide10.xml" Id="R22d499da17234980" /><Relationship Type="http://schemas.openxmlformats.org/officeDocument/2006/relationships/slide" Target="/ppt/slides/slide11.xml" Id="Rf2e13ad5f891481e" /><Relationship Type="http://schemas.openxmlformats.org/officeDocument/2006/relationships/slide" Target="/ppt/slides/slide12.xml" Id="R4eeef5bd423d4a9d" /></Relationships>
</file>

<file path=ppt/media/image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notesMasters/theme/theme1.xml" Id="R7796e0c644944919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bf3ee458a82248bf" /><Relationship Type="http://schemas.openxmlformats.org/officeDocument/2006/relationships/notesMaster" Target="/ppt/notesMasters/notesMaster1.xml" Id="R4cc769f87c06437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1bcd00076eeb41f2" /><Relationship Type="http://schemas.openxmlformats.org/officeDocument/2006/relationships/notesMaster" Target="/ppt/notesMasters/notesMaster1.xml" Id="R3d4d0a4083ed40df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c97edbf3ff064079" /><Relationship Type="http://schemas.openxmlformats.org/officeDocument/2006/relationships/notesMaster" Target="/ppt/notesMasters/notesMaster1.xml" Id="R2aae4eebb5114b34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e7209199220e4e41" /><Relationship Type="http://schemas.openxmlformats.org/officeDocument/2006/relationships/notesMaster" Target="/ppt/notesMasters/notesMaster1.xml" Id="R4343464b159249d9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ec84d60d8f91467a" /><Relationship Type="http://schemas.openxmlformats.org/officeDocument/2006/relationships/notesMaster" Target="/ppt/notesMasters/notesMaster1.xml" Id="R016e391187b242a3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fdf06b6554864d7d" /><Relationship Type="http://schemas.openxmlformats.org/officeDocument/2006/relationships/notesMaster" Target="/ppt/notesMasters/notesMaster1.xml" Id="Ra17fdef2880946dd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e52c9605ddd54a6b" /><Relationship Type="http://schemas.openxmlformats.org/officeDocument/2006/relationships/notesMaster" Target="/ppt/notesMasters/notesMaster1.xml" Id="Rd8eec77ae7634a5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15431b7c175743b6" /><Relationship Type="http://schemas.openxmlformats.org/officeDocument/2006/relationships/notesMaster" Target="/ppt/notesMasters/notesMaster1.xml" Id="Rf78eb9dea9bd4a38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03505b0829c94d0b" /><Relationship Type="http://schemas.openxmlformats.org/officeDocument/2006/relationships/notesMaster" Target="/ppt/notesMasters/notesMaster1.xml" Id="Rb165594935b14778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d8c78b379f214c28" /><Relationship Type="http://schemas.openxmlformats.org/officeDocument/2006/relationships/notesMaster" Target="/ppt/notesMasters/notesMaster1.xml" Id="R6fc9382a683b4cd4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6ae96a56c368402b" /><Relationship Type="http://schemas.openxmlformats.org/officeDocument/2006/relationships/notesMaster" Target="/ppt/notesMasters/notesMaster1.xml" Id="Re7bc85a165544bfd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d43d4a0cab824342" /><Relationship Type="http://schemas.openxmlformats.org/officeDocument/2006/relationships/notesMaster" Target="/ppt/notesMasters/notesMaster1.xml" Id="R1bd7e0a5c908470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19fbf09b048643b9" /><Relationship Type="http://schemas.openxmlformats.org/officeDocument/2006/relationships/image" Target="/ppt/media/image.png" Id="Rb29ce88034d04f33" /><Relationship Type="http://schemas.openxmlformats.org/officeDocument/2006/relationships/image" Target="/ppt/media/image2.png" Id="Re965b8e111db4f93" /><Relationship Type="http://schemas.openxmlformats.org/officeDocument/2006/relationships/hyperlink" Target="https://gamma.app/?utm_source=made-with-gamma" TargetMode="External" Id="rcId3e4be3e612af4fa0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b29ce88034d04f3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cId3e4be3e612af4fa0" tooltip=""/>
          </p:cNvPr>
          <p:cNvPicPr>
            <a:picLocks noChangeAspect="1"/>
          </p:cNvPicPr>
          <p:nvPr/>
        </p:nvPicPr>
        <p:blipFill>
          <a:blip r:embed="Re965b8e111db4f9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slideMasters/theme/theme2.xml" Id="R3fa10d92d5ac4239" /><Relationship Type="http://schemas.openxmlformats.org/officeDocument/2006/relationships/slideLayout" Target="/ppt/slideLayouts/slideLayout2.xml" Id="Rd945c94b06954398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d945c94b0695439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slides/_rels/slide1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34d9e4f0e8d343c4" /><Relationship Type="http://schemas.openxmlformats.org/officeDocument/2006/relationships/slideLayout" Target="/ppt/slideLayouts/slideLayout2.xml" Id="R22ac5ea03c37464e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13.png" Id="R3405466e8a6b415c" /><Relationship Type="http://schemas.openxmlformats.org/officeDocument/2006/relationships/image" Target="/ppt/media/image14.png" Id="R2d7d45e26c844774" /><Relationship Type="http://schemas.openxmlformats.org/officeDocument/2006/relationships/image" Target="/ppt/media/image15.png" Id="Rcc3d16c14d204aac" /><Relationship Type="http://schemas.openxmlformats.org/officeDocument/2006/relationships/notesSlide" Target="/ppt/notesSlides/notesSlide10.xml" Id="R2eaf5298ed384a78" /><Relationship Type="http://schemas.openxmlformats.org/officeDocument/2006/relationships/slideLayout" Target="/ppt/slideLayouts/slideLayout2.xml" Id="R6bbe3d12150c494a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6.png" Id="Rab8c5c04def24061" /><Relationship Type="http://schemas.openxmlformats.org/officeDocument/2006/relationships/image" Target="/ppt/media/image17.png" Id="R4068c0f14b254bca" /><Relationship Type="http://schemas.openxmlformats.org/officeDocument/2006/relationships/image" Target="/ppt/media/image18.png" Id="R7e192fa88aba40ec" /><Relationship Type="http://schemas.openxmlformats.org/officeDocument/2006/relationships/image" Target="/ppt/media/image19.png" Id="R68f3932b7e4a4147" /><Relationship Type="http://schemas.openxmlformats.org/officeDocument/2006/relationships/notesSlide" Target="/ppt/notesSlides/notesSlide11.xml" Id="R12e55b4d73f647cf" /><Relationship Type="http://schemas.openxmlformats.org/officeDocument/2006/relationships/slideLayout" Target="/ppt/slideLayouts/slideLayout2.xml" Id="Rc981846b91914406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20.png" Id="R80f23357dd124a0c" /><Relationship Type="http://schemas.openxmlformats.org/officeDocument/2006/relationships/notesSlide" Target="/ppt/notesSlides/notesSlide12.xml" Id="Rc944ef89d8a9440e" /><Relationship Type="http://schemas.openxmlformats.org/officeDocument/2006/relationships/slideLayout" Target="/ppt/slideLayouts/slideLayout2.xml" Id="Rdf0c69c08e9e437d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3.png" Id="Rd55bf015bee84bc4" /><Relationship Type="http://schemas.openxmlformats.org/officeDocument/2006/relationships/notesSlide" Target="/ppt/notesSlides/notesSlide2.xml" Id="R117d2b2a1f254473" /><Relationship Type="http://schemas.openxmlformats.org/officeDocument/2006/relationships/slideLayout" Target="/ppt/slideLayouts/slideLayout2.xml" Id="R3a1ebbbbeb55450e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94b7e15cbfaa4df7" /><Relationship Type="http://schemas.openxmlformats.org/officeDocument/2006/relationships/slideLayout" Target="/ppt/slideLayouts/slideLayout2.xml" Id="R6812540891f94449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4.png" Id="Rece440891f4b43ba" /><Relationship Type="http://schemas.openxmlformats.org/officeDocument/2006/relationships/image" Target="/ppt/media/image5.png" Id="R9c18276d4ed8464a" /><Relationship Type="http://schemas.openxmlformats.org/officeDocument/2006/relationships/image" Target="/ppt/media/image6.png" Id="Ra17dac3c13904f10" /><Relationship Type="http://schemas.openxmlformats.org/officeDocument/2006/relationships/image" Target="/ppt/media/image7.png" Id="R6b5af1a5f335431c" /><Relationship Type="http://schemas.openxmlformats.org/officeDocument/2006/relationships/notesSlide" Target="/ppt/notesSlides/notesSlide4.xml" Id="R884fca161a234405" /><Relationship Type="http://schemas.openxmlformats.org/officeDocument/2006/relationships/slideLayout" Target="/ppt/slideLayouts/slideLayout2.xml" Id="Raa4924283dca433f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8.png" Id="R1637773636d24e50" /><Relationship Type="http://schemas.openxmlformats.org/officeDocument/2006/relationships/notesSlide" Target="/ppt/notesSlides/notesSlide5.xml" Id="R4c5316ddaf274b44" /><Relationship Type="http://schemas.openxmlformats.org/officeDocument/2006/relationships/slideLayout" Target="/ppt/slideLayouts/slideLayout2.xml" Id="R72107701affd41fa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9.png" Id="R4dee9c4c292d41ee" /><Relationship Type="http://schemas.openxmlformats.org/officeDocument/2006/relationships/notesSlide" Target="/ppt/notesSlides/notesSlide6.xml" Id="Re3acb52854df4906" /><Relationship Type="http://schemas.openxmlformats.org/officeDocument/2006/relationships/slideLayout" Target="/ppt/slideLayouts/slideLayout2.xml" Id="R63df075775504a5a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0.png" Id="R40750f5873334ffc" /><Relationship Type="http://schemas.openxmlformats.org/officeDocument/2006/relationships/image" Target="/ppt/media/image11.png" Id="R2b40f8d9ef684a6b" /><Relationship Type="http://schemas.openxmlformats.org/officeDocument/2006/relationships/notesSlide" Target="/ppt/notesSlides/notesSlide7.xml" Id="R833b7be2f0044fd6" /><Relationship Type="http://schemas.openxmlformats.org/officeDocument/2006/relationships/slideLayout" Target="/ppt/slideLayouts/slideLayout2.xml" Id="R993bd71a02874af0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a7cca2b17dad432e" /><Relationship Type="http://schemas.openxmlformats.org/officeDocument/2006/relationships/slideLayout" Target="/ppt/slideLayouts/slideLayout2.xml" Id="R50f98c99f2844cda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2.png" Id="R5d0c0f34f90244d4" /><Relationship Type="http://schemas.openxmlformats.org/officeDocument/2006/relationships/notesSlide" Target="/ppt/notesSlides/notesSlide9.xml" Id="R91493b56bbec47cc" /><Relationship Type="http://schemas.openxmlformats.org/officeDocument/2006/relationships/slideLayout" Target="/ppt/slideLayouts/slideLayout2.xml" Id="R10296e9efd85485d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06335"/>
            <a:ext cx="895576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Question Paper Generator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58309" y="341483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Welcome! Today, we'll explore how question paper generation is revolutionizing the way exams are created.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00526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Arham Jamal (160922750097)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59569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Hameed Uddin (160922750105)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1861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Zaid Uddin (160922750117)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77655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Abdul Haseeb(160922750061)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26231"/>
            <a:ext cx="673036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Unleashing the Power of AI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3405466e8a6b415c"/>
          <a:stretch>
            <a:fillRect/>
          </a:stretch>
        </p:blipFill>
        <p:spPr>
          <a:xfrm>
            <a:off x="2564725" y="3372207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10176" y="41303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AI-Driven Suggestions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4616529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 AI to suggest relevant and appropriate questions based on learning objectives and course content.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2d7d45e26c844774"/>
          <a:stretch>
            <a:fillRect/>
          </a:stretch>
        </p:blipFill>
        <p:spPr>
          <a:xfrm>
            <a:off x="7044333" y="3372207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89784" y="41303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Multimedia Integration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7798" y="4616529"/>
            <a:ext cx="4154686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 beyond traditional text-based questions to incorporate multimedia elements like images, audio, and video.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cc3d16c14d204aac"/>
          <a:stretch>
            <a:fillRect/>
          </a:stretch>
        </p:blipFill>
        <p:spPr>
          <a:xfrm>
            <a:off x="11523821" y="3372207"/>
            <a:ext cx="541615" cy="5416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369272" y="41303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LMS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7405" y="4616529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Seamlessly integrate with Learning Management Systems (LMS) to facilitate automated question paper generation and delivery.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ab8c5c04def2406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835" y="922377"/>
            <a:ext cx="7537609" cy="583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Transforming Examination Practices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4068c0f14b254bca"/>
          <a:stretch>
            <a:fillRect/>
          </a:stretch>
        </p:blipFill>
        <p:spPr>
          <a:xfrm>
            <a:off x="6106835" y="1771293"/>
            <a:ext cx="443151" cy="4431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06835" y="2391608"/>
            <a:ext cx="2387560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Streamlined Processes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06835" y="2789396"/>
            <a:ext cx="7903131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 examination procedures, ensuring efficiency and reducing manual workload.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7e192fa88aba40ec"/>
          <a:stretch>
            <a:fillRect/>
          </a:stretch>
        </p:blipFill>
        <p:spPr>
          <a:xfrm>
            <a:off x="6106835" y="3604736"/>
            <a:ext cx="443151" cy="4431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06835" y="4225052"/>
            <a:ext cx="233243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 Savings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06835" y="4622840"/>
            <a:ext cx="790313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Free up valuable time for educators to focus on instruction, student engagement, and personalized learning.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68f3932b7e4a4147"/>
          <a:stretch>
            <a:fillRect/>
          </a:stretch>
        </p:blipFill>
        <p:spPr>
          <a:xfrm>
            <a:off x="6106835" y="5721787"/>
            <a:ext cx="443151" cy="4431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06835" y="6342102"/>
            <a:ext cx="233243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Quality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06835" y="6739890"/>
            <a:ext cx="790313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the quality and consistency of examination papers, ensuring fairness and reliability.</a:t>
            </a:r>
            <a:endParaRPr lang="en-US" sz="13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80f23357dd124a0c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 Vision for the Future of Assessment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represents a significant step towards automating examination processes, paving the way for a future where assessment is efficient, accurate, and personalized.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d55bf015bee84bc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0807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Benefits of Automated Question Paper Generation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70212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3774758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70212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Saves Time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188262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Educators can spend less time manually creating exam papers.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70212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3774758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70212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Reduces Errors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188262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Eliminates human errors in question selection and formatting.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68868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5761315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6886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Ensures Consistency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174819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Generates standardized and professional-looking exams.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77552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Applications Across Education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30915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Schools and Universities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Streamlines exam creation for diverse subjects and levels.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Training Institutes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Efficiently generates assessments for various professional courses.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326576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Online Learning Platforms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Enhances adaptive learning by creating personalized assessments.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ece440891f4b43ba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7073" y="487680"/>
            <a:ext cx="7902654" cy="1166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Directions for Automated Question Paper Generation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9c18276d4ed8464a"/>
          <a:stretch>
            <a:fillRect/>
          </a:stretch>
        </p:blipFill>
        <p:spPr>
          <a:xfrm>
            <a:off x="6107073" y="1920478"/>
            <a:ext cx="443389" cy="4433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07073" y="2541151"/>
            <a:ext cx="2333744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07073" y="2939177"/>
            <a:ext cx="7902654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can suggest relevant questions based on learning objectives and student performance.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a17dac3c13904f10"/>
          <a:stretch>
            <a:fillRect/>
          </a:stretch>
        </p:blipFill>
        <p:spPr>
          <a:xfrm>
            <a:off x="6107073" y="4038957"/>
            <a:ext cx="443389" cy="4433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07073" y="4659630"/>
            <a:ext cx="2333744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Multimedia Questions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07073" y="5057656"/>
            <a:ext cx="7902654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 for multimedia content, such as images, audio, and video, to create engaging assessments.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6b5af1a5f335431c"/>
          <a:stretch>
            <a:fillRect/>
          </a:stretch>
        </p:blipFill>
        <p:spPr>
          <a:xfrm>
            <a:off x="6107073" y="6157436"/>
            <a:ext cx="443389" cy="4433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07073" y="6778109"/>
            <a:ext cx="2333744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LMS Integration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07073" y="7176135"/>
            <a:ext cx="7902654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Seamlessly integrate with Learning Management Systems for efficient exam administration and data analysis.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1637773636d24e50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5710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Libraries and Technologies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307443"/>
            <a:ext cx="7627382" cy="1364933"/>
          </a:xfrm>
          <a:prstGeom prst="roundRect">
            <a:avLst>
              <a:gd name="adj" fmla="val 14286"/>
            </a:avLst>
          </a:prstGeom>
          <a:solidFill>
            <a:srgbClr val="D2CFFC"/>
          </a:solidFill>
          <a:ln/>
        </p:spPr>
      </p:sp>
      <p:sp>
        <p:nvSpPr>
          <p:cNvPr id="5" name="Shape 2"/>
          <p:cNvSpPr/>
          <p:nvPr/>
        </p:nvSpPr>
        <p:spPr>
          <a:xfrm>
            <a:off x="747593" y="4307443"/>
            <a:ext cx="7648813" cy="1364933"/>
          </a:xfrm>
          <a:prstGeom prst="roundRect">
            <a:avLst>
              <a:gd name="adj" fmla="val 2381"/>
            </a:avLst>
          </a:prstGeom>
          <a:solidFill>
            <a:srgbClr val="D2CFFC"/>
          </a:solidFill>
          <a:ln/>
        </p:spPr>
      </p:sp>
      <p:sp>
        <p:nvSpPr>
          <p:cNvPr id="6" name="Text 3"/>
          <p:cNvSpPr/>
          <p:nvPr/>
        </p:nvSpPr>
        <p:spPr>
          <a:xfrm>
            <a:off x="964168" y="4469844"/>
            <a:ext cx="721566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libariaries include: random, docx, sys ,tkinter random , os , json , datetime
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59675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The Future of Automated Examination Tools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4dee9c4c292d41ee"/>
          <a:stretch>
            <a:fillRect/>
          </a:stretch>
        </p:blipFill>
        <p:spPr>
          <a:xfrm>
            <a:off x="2564725" y="4018359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10176" y="47765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</a:t>
            </a:r>
            <a:endParaRPr lang="en-US" sz="2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4dee9c4c292d41ee"/>
          <a:stretch>
            <a:fillRect/>
          </a:stretch>
        </p:blipFill>
        <p:spPr>
          <a:xfrm>
            <a:off x="7044333" y="4018359"/>
            <a:ext cx="541615" cy="541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89784" y="47765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Customization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4dee9c4c292d41ee"/>
          <a:stretch>
            <a:fillRect/>
          </a:stretch>
        </p:blipFill>
        <p:spPr>
          <a:xfrm>
            <a:off x="11523821" y="4018359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369272" y="47765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8309" y="5376505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question paper generation is transforming the way we create and administer exams, offering a path towards a more efficient, customized, and accessible learning experience for all.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40750f5873334ffc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22504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Question Paper Generator: Automating Examination Creation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68808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Welcome! This presentation explores the exciting possibilities of automating examination question paper generation.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641419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2b40f8d9ef684a6b"/>
          <a:stretch>
            <a:fillRect/>
          </a:stretch>
        </p:blipFill>
        <p:spPr>
          <a:xfrm>
            <a:off x="6252329" y="5649039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625227"/>
            <a:ext cx="1213842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AJ AJ</a:t>
            </a:r>
            <a:endParaRPr lang="en-US" sz="2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875978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Unlocking Efficiency and Accuracy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Time-Saving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 the time educators spend on manual question paper creation, allowing them to focus on more impactful tasks.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Reliability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Eliminate the risk of human errors in question selection and paper assembly, ensuring consistent and accurate output.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5d0c0f34f90244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54931"/>
            <a:ext cx="597836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Expanding Applications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392561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2609136"/>
            <a:ext cx="30134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Educational Institutions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3095268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 examination processes in schools and universities, facilitating efficient and standardized assessments.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392561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260913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Training Organizations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3095268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training programs by automating the creation of quizzes and assessments for professional development.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261967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61284" y="54785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E-Learning Platforms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5964674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with online learning platforms to provide dynamic and adaptable question generation for online courses.</a:t>
            </a:r>
            <a:endParaRPr lang="en-US" sz="1700" dirty="0"/>
          </a:p>
        </p:txBody>
      </p:sp>
    </p:spTree>
  </p:cSld>
  <p:clrMapOvr>
    <a:masterClrMapping/>
  </p:clrMapOvr>
</p:sld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oreProperties xmlns:dc="http://purl.org/dc/elements/1.1/" xmlns:dcterms="http://purl.org/dc/terms/" xmlns:xsi="http://www.w3.org/2001/XMLSchema-instance" xmlns="http://schemas.openxmlformats.org/package/2006/metadata/core-properties">
  <dc:title>PptxGenJS Presentation</dc:title>
  <dc:subject>PptxGenJS Presentation</dc:subject>
  <dc:creator>PptxGenJS</dc:creator>
  <lastModifiedBy>PptxGenJS</lastModifiedBy>
  <revision>1</revision>
  <dcterms:created xsi:type="dcterms:W3CDTF">2024-12-06T03:24:08.0000000Z</dcterms:created>
  <dcterms:modified xsi:type="dcterms:W3CDTF">2024-12-06T04:52:09.8810000Z</dcterms:modified>
</coreProperties>
</file>